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9" r:id="rId4"/>
    <p:sldId id="260" r:id="rId5"/>
    <p:sldId id="261" r:id="rId6"/>
    <p:sldId id="257" r:id="rId7"/>
    <p:sldId id="262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</p:spPr>
        <p:txBody>
          <a:bodyPr/>
          <a:lstStyle/>
          <a:p>
            <a:pPr marL="0" indent="0" algn="ctr">
              <a:buNone/>
            </a:pPr>
            <a:endParaRPr lang="ar-IQ" dirty="0" smtClean="0"/>
          </a:p>
          <a:p>
            <a:pPr marL="0" indent="0" algn="ctr">
              <a:buNone/>
            </a:pPr>
            <a:endParaRPr lang="ar-IQ" dirty="0"/>
          </a:p>
          <a:p>
            <a:pPr marL="0" indent="0" algn="ctr">
              <a:buNone/>
            </a:pPr>
            <a:r>
              <a:rPr lang="ar-IQ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Histology of Urinary system</a:t>
            </a:r>
          </a:p>
          <a:p>
            <a:pPr marL="0" indent="0" algn="ctr">
              <a:buNone/>
            </a:pPr>
            <a:r>
              <a:rPr lang="ar-IQ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2 </a:t>
            </a:r>
            <a:endParaRPr lang="en-US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Fatin Latef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67800" cy="668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IQ" sz="3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Ureter</a:t>
            </a:r>
          </a:p>
          <a:p>
            <a:pPr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3-4 mm in diameter, is approximately 25-30 cm </a:t>
            </a:r>
            <a:endParaRPr lang="ar-IQ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and pierces the base of urinary bladder.</a:t>
            </a:r>
          </a:p>
          <a:p>
            <a:pPr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ureters are hollow tubes consisting of :</a:t>
            </a:r>
          </a:p>
          <a:p>
            <a:pPr lvl="1"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mucosa</a:t>
            </a:r>
          </a:p>
          <a:p>
            <a:pPr lvl="2">
              <a:lnSpc>
                <a:spcPct val="135000"/>
              </a:lnSpc>
              <a:buNone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Transitional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epithelium and lamina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muscular layer</a:t>
            </a:r>
          </a:p>
          <a:p>
            <a:pPr lvl="2">
              <a:lnSpc>
                <a:spcPct val="135000"/>
              </a:lnSpc>
              <a:buNone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circular bands of smooth muscle</a:t>
            </a:r>
          </a:p>
          <a:p>
            <a:pPr lvl="1"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 connective tissue layer</a:t>
            </a:r>
          </a:p>
          <a:p>
            <a:pPr lvl="2">
              <a:lnSpc>
                <a:spcPct val="135000"/>
              </a:lnSpc>
              <a:buNone/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fibrous renal capsule and peritoneum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6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400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ar-IQ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Mucosa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appears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several folds, witch project in to the lumen when the ureter is empty, but are absent when the ureter is distended. 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ar-IQ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epithelium is transitional epithelium lining, three to five cell layers in thickness, overlies layer of dense irregular fibro elastic c.t which constitutes the lamina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ar-IQ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lamina is separated the epithelium from the lamina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muscularis: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two predominantly in separable layers of smooth muscle cells 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 of the layers is the following the outer layer is arranged circularly and the inner layer is longitudinally.                                                                          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 is true for the proximal two thirds of the ureter, but in the lower third near the urinary bladder has outer longitudinal, middle circular and inner longitudinal.                                                                            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proximal and distal terminal of ureter are blends with the capsule of the kidney and c.t of the urinary bladder respectively.                                                                              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endParaRPr lang="ar-IQ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pass to the urinary bladder by muscular contraction of the ureteric wall establishes peristalsis-like waves.                                                                               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ar-IQ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ureter pierce the posterior aspect of the base of the bladder, a valve-like flap of mucosa over each ureteric orifice, preventing regurgitation of urine from the bladder back in to ureters.                                                                         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>
              <a:buNone/>
            </a:pPr>
            <a:endParaRPr lang="ar-IQ" dirty="0" smtClean="0"/>
          </a:p>
          <a:p>
            <a:pPr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reservoir for urine its wall is folded when 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become smooth and thin in full bladder.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wall is composed of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IQ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</a:t>
            </a:r>
          </a:p>
          <a:p>
            <a:pPr>
              <a:buFont typeface="Wingdings" panose="05000000000000000000" pitchFamily="2" charset="2"/>
              <a:buChar char="q"/>
            </a:pPr>
            <a:endParaRPr lang="ar-IQ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</a:p>
          <a:p>
            <a:pPr>
              <a:buFont typeface="Wingdings" panose="05000000000000000000" pitchFamily="2" charset="2"/>
              <a:buChar char="q"/>
            </a:pPr>
            <a:endParaRPr lang="ar-IQ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Adventitia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305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1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mucosa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ar-IQ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lining epithelium is transitional have the ability to change, in empty bladder it is about( 5-6) layers of cells, but in full bladder it becomes (3-4) layer of cells and the outer most layer become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squamous.                                                                 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ar-IQ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cells of epithelium called (facet cell), responsible for the osmotic barrier between urine and lamina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are hold together by desmosomes and tight junctions.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ar-IQ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triangular region of the bladder, whose apices the orifices </a:t>
            </a:r>
            <a:r>
              <a:rPr lang="ar-IQ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two ureters and the urethra, is known as the trig one.  </a:t>
            </a:r>
            <a:r>
              <a:rPr lang="ar-IQ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ar-IQ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lamina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no glands except at the region surrounding the urethral orifice, where mucous glands may be found.</a:t>
            </a:r>
            <a:endParaRPr lang="ar-S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muscular coat of the urinary bladder is composed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 muscle fibers run in many direction but near the neck of bladder the muscle arrange in three layers =inner and outer run longitudinally, the middle run  circularly, the middle circular layer forms the internal sphincter muscle around the internal orifice of the urethra.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adventitia :</a:t>
            </a:r>
          </a:p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adventitia of bladder is composed of dense irregular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collagenous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c.t containing amount of elastic fibers.                                                                                        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76199"/>
          </a:xfrm>
        </p:spPr>
        <p:txBody>
          <a:bodyPr>
            <a:normAutofit fontScale="90000"/>
          </a:bodyPr>
          <a:lstStyle/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pPr algn="l"/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5-Collecting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tubules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&amp;Ducts</a:t>
            </a:r>
          </a:p>
          <a:p>
            <a:pPr algn="l"/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15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0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1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ar-IQ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Urethra</a:t>
            </a:r>
          </a:p>
          <a:p>
            <a:pPr algn="just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tube which communicates with outside,      </a:t>
            </a:r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permitting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of urine from the body.       </a:t>
            </a:r>
          </a:p>
          <a:p>
            <a:pPr algn="just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-skeletal muscle fiber from the external sphincter surrounding the urethra, these muscle permits voluntary </a:t>
            </a:r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micturition.                                                                     </a:t>
            </a:r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urethra of male is longer than of the female and has a dual function, action as a route for urine as well as semen.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urethra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urinary bladder to the external urethral</a:t>
            </a:r>
          </a:p>
          <a:p>
            <a:pPr algn="just">
              <a:buNone/>
            </a:pPr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orifice just above an anterior to the opening of the vagina.</a:t>
            </a:r>
          </a:p>
          <a:p>
            <a:pPr algn="just"/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about 3-5 cm long lined by transitional epithelium, in mid </a:t>
            </a:r>
            <a:r>
              <a:rPr lang="ar-IQ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portion is pseudo stratified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squamus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epithelium.                 </a:t>
            </a:r>
          </a:p>
          <a:p>
            <a:pPr algn="just"/>
            <a:endParaRPr lang="ar-IQ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external striated muscle sphincter.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 Urethra</a:t>
            </a:r>
          </a:p>
          <a:p>
            <a:pPr marL="0" indent="0" algn="just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terminal part for both urinary and genital system, about 20 cm long has three segments are named </a:t>
            </a:r>
            <a:r>
              <a:rPr lang="ar-IQ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structures through which it passes:                                      </a:t>
            </a:r>
            <a:r>
              <a:rPr lang="ar-IQ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smtClean="0"/>
              <a:t>-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Prostatic </a:t>
            </a:r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urethra: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(3-4) cm long from the neck of bladder through prostate gland, lined by a transitional epithelium and receives the opening of many tiny ducts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prostate</a:t>
            </a:r>
            <a:r>
              <a:rPr lang="ar-IQ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Membranous urethra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(1-2) cm long extend from apex of prostate gland to the bulb of penis, it is lined by stratified columnar epithelium , it is surrounded by external sphincter of skeletal muscle.                                                                         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/>
          <a:lstStyle/>
          <a:p>
            <a:pPr>
              <a:buNone/>
            </a:pPr>
            <a:endParaRPr lang="ar-IQ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Penil </a:t>
            </a:r>
            <a:r>
              <a:rPr lang="en-US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(spongy) urethra:</a:t>
            </a:r>
          </a:p>
          <a:p>
            <a:pPr algn="just">
              <a:buNone/>
            </a:pPr>
            <a:endParaRPr lang="ar-IQ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for about (15) cm through penis surrounded by corpus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spongiosum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lined by pseudo stratified or stratified columnar except at opening it is stratified </a:t>
            </a:r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squamous epithelium.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ar-IQ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all three region is composed of a loose fibro elastic connective tissue with rich vascular supply.  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0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5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6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0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1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8915400" cy="75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6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</TotalTime>
  <Words>816</Words>
  <Application>Microsoft Office PowerPoint</Application>
  <PresentationFormat>عرض على الشاشة (4:3)</PresentationFormat>
  <Paragraphs>71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3" baseType="lpstr">
      <vt:lpstr>Arial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fteen</dc:creator>
  <cp:lastModifiedBy>Maher Fattouh</cp:lastModifiedBy>
  <cp:revision>15</cp:revision>
  <dcterms:created xsi:type="dcterms:W3CDTF">2006-08-16T00:00:00Z</dcterms:created>
  <dcterms:modified xsi:type="dcterms:W3CDTF">2024-12-15T06:50:42Z</dcterms:modified>
</cp:coreProperties>
</file>